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555353"/>
    <a:srgbClr val="F8D7D4"/>
    <a:srgbClr val="ED9187"/>
    <a:srgbClr val="F8AD84"/>
    <a:srgbClr val="B4331E"/>
    <a:srgbClr val="4C0000"/>
    <a:srgbClr val="F9BE9D"/>
    <a:srgbClr val="9A0000"/>
    <a:srgbClr val="872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7311F-39C0-4308-9D7F-1BBE20EDE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918528-D55E-41CA-BA78-B93F8BC99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7BDFCA-A8C3-45AF-8F84-34EBA25A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8589A-A791-40AA-9F58-2984D6A6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275F4-57E3-4C92-BC4B-D4140F2B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0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616AA-656A-4CCC-AF18-1B57AA60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E07228-C325-48C3-AF51-459419D9A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79D88-EF58-4D87-B207-BF4F52E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472F2-BB7B-459D-A1A8-46C52C21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6EE1B-B4CE-418B-B822-B7615C56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0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EC0C24-8C1E-4D4C-944D-E36A4DE31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86E86A-841F-4A06-8354-52ED2509F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7B7C2-5CD0-42C1-863B-EBCA5B35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70EA2-783E-4148-BD3E-2119698B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C20734-9213-4D90-9F18-7323D696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2F194-06B1-4C5A-84A2-FAA695B5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612C9-3D58-4590-B96B-574725F2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495E5-3B13-4359-B8C7-32A5D656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437EF-3FE6-4782-B3CD-B4FB41FE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5BD01-A9CD-4268-9853-761422C7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2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370A6-D331-4504-92ED-C49E0592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AC0177-1B4F-49D7-B674-6191E4AB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465AAE-B825-4D66-8EE1-BD61CAC4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162DE-5570-4922-BD3B-BDC78958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1D1AA-5896-4640-8D8B-5F232945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1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607C-2981-44DE-B2B6-BF9878ED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D9C20-0881-427F-906C-0960A99EF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54A76A-CF55-425F-B064-A183C3FD6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C86E78-63B7-426B-9406-EF3CD606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D508C0-9105-45AE-BB0F-C30081B0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4E2187-F373-476B-9A36-C63DA929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F2361-AD81-4C44-A6B4-895C0AF9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0BD302-1789-42B6-9CE8-5A51647DD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01CE4F-7BDB-4E22-8F23-D8C08905B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A8DEC3-41BC-45F1-8AA9-F4231227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CDCB35-20DE-4D7C-AB06-3E4705C21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C02F04-A0D9-4FE1-905D-0E8F1C48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71850D-F9C9-475A-A9FB-EE7632CF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9E15A5-64C1-45C9-9643-41D4DAD6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0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4494A-EED2-441C-94E4-EF090652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E39BD6-2ED6-43F8-8569-E15B50BD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EAC7DD-CAC1-420E-B05D-01730E7B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E26B24-6C3D-4400-B7B9-6CD0895D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4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52DF52-3E74-4A47-AAD6-A2967A16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9901B1-2F7E-4C8F-B17C-531A9E27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DB39D-CC77-4B5F-AF05-8CF95028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70A49-3199-48DB-BB0B-845B1A83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2C39D-F0DD-4E80-9DB1-A0FF9997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CD773-4FFD-493D-916D-D9CF5F7B3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E85D5A-A1D1-4321-81C4-5164FADC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D6CF1-7B40-4BE7-9FC1-E1279435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CAFB7-5FD4-4B43-AA8F-659E4D65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1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E5466-81C4-4085-A85B-65E7BC28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87FD05-D830-4609-B8FA-73CD5CAC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35C80B-E2B0-4332-AF44-65B55FC7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3F02B-4215-4D72-8A32-DC894C4E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652059-1586-4FFE-9729-4ED535AC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5324D-B503-4A15-AC90-DBF9658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7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3B62E9-F101-4CE7-9CEA-40B67039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4E3D9-E4A5-4766-9D6D-39A1825ED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7B0653-5FB6-4891-8ADF-760F56706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064B-6A80-446B-BDE4-0AC83017A84C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07BC9-0458-4C6F-8E25-D9F09515C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E3518-AD5E-4D6E-AC79-CC582073B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F5BE-793B-46A0-863C-F3DCACB674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B4331E"/>
            </a:gs>
            <a:gs pos="840">
              <a:srgbClr val="872717"/>
            </a:gs>
            <a:gs pos="64000">
              <a:srgbClr val="ED9187"/>
            </a:gs>
            <a:gs pos="92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E6DBB3-E812-4C06-B030-0AB32B3EE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558454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Clémentine Beauvais</a:t>
            </a:r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46E73ECC-E508-41FB-9725-CB3A4BDE273A}"/>
              </a:ext>
            </a:extLst>
          </p:cNvPr>
          <p:cNvSpPr/>
          <p:nvPr/>
        </p:nvSpPr>
        <p:spPr>
          <a:xfrm>
            <a:off x="3452191" y="567981"/>
            <a:ext cx="5287617" cy="4958176"/>
          </a:xfrm>
          <a:prstGeom prst="heart">
            <a:avLst/>
          </a:prstGeom>
          <a:noFill/>
          <a:ln>
            <a:solidFill>
              <a:srgbClr val="ED9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B46D72-1FDE-4DDC-A5C5-63B95094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1809"/>
            <a:ext cx="9144000" cy="1628154"/>
          </a:xfrm>
        </p:spPr>
        <p:txBody>
          <a:bodyPr>
            <a:normAutofit/>
          </a:bodyPr>
          <a:lstStyle/>
          <a:p>
            <a:r>
              <a:rPr lang="fr-FR" sz="10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Songe à la douceur</a:t>
            </a:r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AA3A50BF-8904-4191-8461-5F6170D6C350}"/>
              </a:ext>
            </a:extLst>
          </p:cNvPr>
          <p:cNvSpPr/>
          <p:nvPr/>
        </p:nvSpPr>
        <p:spPr>
          <a:xfrm>
            <a:off x="4306957" y="914400"/>
            <a:ext cx="477078" cy="417443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677C2074-5831-4B61-B038-758A5D1919DC}"/>
              </a:ext>
            </a:extLst>
          </p:cNvPr>
          <p:cNvSpPr/>
          <p:nvPr/>
        </p:nvSpPr>
        <p:spPr>
          <a:xfrm>
            <a:off x="7407967" y="791816"/>
            <a:ext cx="477078" cy="54002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2251CDDB-52BF-4D3F-8CC9-66754CA8CDE2}"/>
              </a:ext>
            </a:extLst>
          </p:cNvPr>
          <p:cNvSpPr/>
          <p:nvPr/>
        </p:nvSpPr>
        <p:spPr>
          <a:xfrm>
            <a:off x="4784035" y="1855097"/>
            <a:ext cx="477078" cy="558454"/>
          </a:xfrm>
          <a:prstGeom prst="star4">
            <a:avLst>
              <a:gd name="adj" fmla="val 7754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9017B234-D92B-4E6B-9C15-D3316374893A}"/>
              </a:ext>
            </a:extLst>
          </p:cNvPr>
          <p:cNvSpPr/>
          <p:nvPr/>
        </p:nvSpPr>
        <p:spPr>
          <a:xfrm>
            <a:off x="5936974" y="4823791"/>
            <a:ext cx="424069" cy="34103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83C059CD-71D9-43AD-9C2E-5F2ACCFE422C}"/>
              </a:ext>
            </a:extLst>
          </p:cNvPr>
          <p:cNvSpPr/>
          <p:nvPr/>
        </p:nvSpPr>
        <p:spPr>
          <a:xfrm>
            <a:off x="8421756" y="2015368"/>
            <a:ext cx="636104" cy="55845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1100DF87-37CC-4CF8-950C-C1B936A5E2CF}"/>
              </a:ext>
            </a:extLst>
          </p:cNvPr>
          <p:cNvSpPr/>
          <p:nvPr/>
        </p:nvSpPr>
        <p:spPr>
          <a:xfrm>
            <a:off x="4545496" y="4068417"/>
            <a:ext cx="530087" cy="371061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1CE7242E-342E-4F62-AF19-653BC1969F08}"/>
              </a:ext>
            </a:extLst>
          </p:cNvPr>
          <p:cNvSpPr/>
          <p:nvPr/>
        </p:nvSpPr>
        <p:spPr>
          <a:xfrm>
            <a:off x="6361043" y="3138902"/>
            <a:ext cx="503583" cy="371061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6242111C-6167-4571-AEDB-AF48248C8B73}"/>
              </a:ext>
            </a:extLst>
          </p:cNvPr>
          <p:cNvSpPr/>
          <p:nvPr/>
        </p:nvSpPr>
        <p:spPr>
          <a:xfrm>
            <a:off x="6864626" y="1693171"/>
            <a:ext cx="477078" cy="55845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EEFD5B5-57C1-4DF1-BF69-371C47091E46}"/>
              </a:ext>
            </a:extLst>
          </p:cNvPr>
          <p:cNvSpPr/>
          <p:nvPr/>
        </p:nvSpPr>
        <p:spPr>
          <a:xfrm>
            <a:off x="3385931" y="1322110"/>
            <a:ext cx="357809" cy="417443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85BB7744-95EB-4F08-96D8-4319B667C3E3}"/>
              </a:ext>
            </a:extLst>
          </p:cNvPr>
          <p:cNvSpPr/>
          <p:nvPr/>
        </p:nvSpPr>
        <p:spPr>
          <a:xfrm>
            <a:off x="7513983" y="4068417"/>
            <a:ext cx="238539" cy="198783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6322DE13-705D-4D81-B8AA-8154F6BC6179}"/>
              </a:ext>
            </a:extLst>
          </p:cNvPr>
          <p:cNvSpPr/>
          <p:nvPr/>
        </p:nvSpPr>
        <p:spPr>
          <a:xfrm>
            <a:off x="7407967" y="4267200"/>
            <a:ext cx="106016" cy="17890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DBA4C823-E6E3-41B3-85C1-90ECD3781374}"/>
              </a:ext>
            </a:extLst>
          </p:cNvPr>
          <p:cNvSpPr/>
          <p:nvPr/>
        </p:nvSpPr>
        <p:spPr>
          <a:xfrm>
            <a:off x="3949148" y="3246783"/>
            <a:ext cx="172278" cy="18221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3BE70EFD-7CF5-4529-A595-7B09FD434FFC}"/>
              </a:ext>
            </a:extLst>
          </p:cNvPr>
          <p:cNvSpPr/>
          <p:nvPr/>
        </p:nvSpPr>
        <p:spPr>
          <a:xfrm>
            <a:off x="4121426" y="3536675"/>
            <a:ext cx="185531" cy="263386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40653417-9327-4280-AC96-04716AFB6757}"/>
              </a:ext>
            </a:extLst>
          </p:cNvPr>
          <p:cNvSpPr/>
          <p:nvPr/>
        </p:nvSpPr>
        <p:spPr>
          <a:xfrm>
            <a:off x="7407967" y="1474099"/>
            <a:ext cx="344555" cy="20892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C3B7F61B-DF30-4C7A-9765-0DC772C9D057}"/>
              </a:ext>
            </a:extLst>
          </p:cNvPr>
          <p:cNvSpPr/>
          <p:nvPr/>
        </p:nvSpPr>
        <p:spPr>
          <a:xfrm>
            <a:off x="5261113" y="2419970"/>
            <a:ext cx="185530" cy="13583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4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B4331E"/>
            </a:gs>
            <a:gs pos="840">
              <a:srgbClr val="872717"/>
            </a:gs>
            <a:gs pos="94000">
              <a:srgbClr val="ED9187"/>
            </a:gs>
            <a:gs pos="92000">
              <a:srgbClr val="ED9187"/>
            </a:gs>
            <a:gs pos="100000">
              <a:srgbClr val="ED91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nge à la douceur», une valse des regrets amoureux – Libération">
            <a:extLst>
              <a:ext uri="{FF2B5EF4-FFF2-40B4-BE49-F238E27FC236}">
                <a16:creationId xmlns:a16="http://schemas.microsoft.com/office/drawing/2014/main" id="{097077AC-72E7-4C05-8B14-09985724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4916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toile : 4 branches 3">
            <a:extLst>
              <a:ext uri="{FF2B5EF4-FFF2-40B4-BE49-F238E27FC236}">
                <a16:creationId xmlns:a16="http://schemas.microsoft.com/office/drawing/2014/main" id="{CCAB605F-08A2-40C2-9092-24DF72EEAA93}"/>
              </a:ext>
            </a:extLst>
          </p:cNvPr>
          <p:cNvSpPr/>
          <p:nvPr/>
        </p:nvSpPr>
        <p:spPr>
          <a:xfrm>
            <a:off x="2743200" y="404446"/>
            <a:ext cx="365760" cy="457200"/>
          </a:xfrm>
          <a:prstGeom prst="star4">
            <a:avLst>
              <a:gd name="adj" fmla="val 9423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 : 4 branches 5">
            <a:extLst>
              <a:ext uri="{FF2B5EF4-FFF2-40B4-BE49-F238E27FC236}">
                <a16:creationId xmlns:a16="http://schemas.microsoft.com/office/drawing/2014/main" id="{74BDCE2D-C07E-41E1-B145-72ACAC436B01}"/>
              </a:ext>
            </a:extLst>
          </p:cNvPr>
          <p:cNvSpPr/>
          <p:nvPr/>
        </p:nvSpPr>
        <p:spPr>
          <a:xfrm>
            <a:off x="490494" y="375140"/>
            <a:ext cx="365760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8C6C81C6-651C-40CF-97CA-CBDEA48EF1B8}"/>
              </a:ext>
            </a:extLst>
          </p:cNvPr>
          <p:cNvSpPr/>
          <p:nvPr/>
        </p:nvSpPr>
        <p:spPr>
          <a:xfrm>
            <a:off x="2936863" y="2696308"/>
            <a:ext cx="365760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3C897D9E-85B9-41DA-B820-1DAF79DB3665}"/>
              </a:ext>
            </a:extLst>
          </p:cNvPr>
          <p:cNvSpPr/>
          <p:nvPr/>
        </p:nvSpPr>
        <p:spPr>
          <a:xfrm>
            <a:off x="1308588" y="3786554"/>
            <a:ext cx="365760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A195D901-0855-4662-B045-A375EBDE8A7C}"/>
              </a:ext>
            </a:extLst>
          </p:cNvPr>
          <p:cNvSpPr/>
          <p:nvPr/>
        </p:nvSpPr>
        <p:spPr>
          <a:xfrm>
            <a:off x="1974514" y="5437161"/>
            <a:ext cx="365760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109D00BA-2ACF-47BE-B206-DFDAE6D5B958}"/>
              </a:ext>
            </a:extLst>
          </p:cNvPr>
          <p:cNvSpPr/>
          <p:nvPr/>
        </p:nvSpPr>
        <p:spPr>
          <a:xfrm>
            <a:off x="676446" y="696351"/>
            <a:ext cx="245427" cy="30714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270D417A-8672-4947-A0BF-8D707CEE9164}"/>
              </a:ext>
            </a:extLst>
          </p:cNvPr>
          <p:cNvSpPr/>
          <p:nvPr/>
        </p:nvSpPr>
        <p:spPr>
          <a:xfrm>
            <a:off x="701796" y="5753685"/>
            <a:ext cx="479889" cy="49236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 : 4 branches 4">
            <a:extLst>
              <a:ext uri="{FF2B5EF4-FFF2-40B4-BE49-F238E27FC236}">
                <a16:creationId xmlns:a16="http://schemas.microsoft.com/office/drawing/2014/main" id="{9B2CD6B2-5F57-4B8E-933D-E56F2E281D56}"/>
              </a:ext>
            </a:extLst>
          </p:cNvPr>
          <p:cNvSpPr/>
          <p:nvPr/>
        </p:nvSpPr>
        <p:spPr>
          <a:xfrm>
            <a:off x="1716258" y="1954237"/>
            <a:ext cx="245427" cy="30714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E18450CD-C8E2-433A-8EAF-24035F078733}"/>
              </a:ext>
            </a:extLst>
          </p:cNvPr>
          <p:cNvSpPr/>
          <p:nvPr/>
        </p:nvSpPr>
        <p:spPr>
          <a:xfrm>
            <a:off x="690720" y="1577343"/>
            <a:ext cx="653097" cy="600221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965FA35D-C441-4DD4-B6A2-CD439C595E62}"/>
              </a:ext>
            </a:extLst>
          </p:cNvPr>
          <p:cNvSpPr/>
          <p:nvPr/>
        </p:nvSpPr>
        <p:spPr>
          <a:xfrm>
            <a:off x="2702169" y="5999869"/>
            <a:ext cx="334340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7F2F218-4D1F-41E1-B271-09F909B29672}"/>
              </a:ext>
            </a:extLst>
          </p:cNvPr>
          <p:cNvSpPr/>
          <p:nvPr/>
        </p:nvSpPr>
        <p:spPr>
          <a:xfrm>
            <a:off x="2447778" y="4009292"/>
            <a:ext cx="590844" cy="54863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3A7ECA0A-29DE-4376-9EF5-664C68C66CA9}"/>
              </a:ext>
            </a:extLst>
          </p:cNvPr>
          <p:cNvSpPr/>
          <p:nvPr/>
        </p:nvSpPr>
        <p:spPr>
          <a:xfrm>
            <a:off x="729175" y="2926080"/>
            <a:ext cx="452510" cy="49236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CCCD6AFA-5C94-41CB-9435-40E69005DF46}"/>
              </a:ext>
            </a:extLst>
          </p:cNvPr>
          <p:cNvSpPr/>
          <p:nvPr/>
        </p:nvSpPr>
        <p:spPr>
          <a:xfrm>
            <a:off x="1209064" y="4965894"/>
            <a:ext cx="507194" cy="478303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3B7E96FF-1908-4784-914A-2A62357C3CE9}"/>
              </a:ext>
            </a:extLst>
          </p:cNvPr>
          <p:cNvSpPr/>
          <p:nvPr/>
        </p:nvSpPr>
        <p:spPr>
          <a:xfrm>
            <a:off x="2782118" y="1413803"/>
            <a:ext cx="365760" cy="54863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F276FA0A-7536-40B5-B860-847004E09691}"/>
              </a:ext>
            </a:extLst>
          </p:cNvPr>
          <p:cNvSpPr/>
          <p:nvPr/>
        </p:nvSpPr>
        <p:spPr>
          <a:xfrm>
            <a:off x="2067951" y="2813538"/>
            <a:ext cx="452510" cy="54863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8B9A8462-C4C8-4F4E-804D-CF1C1DDA74FA}"/>
              </a:ext>
            </a:extLst>
          </p:cNvPr>
          <p:cNvSpPr/>
          <p:nvPr/>
        </p:nvSpPr>
        <p:spPr>
          <a:xfrm>
            <a:off x="337855" y="4118316"/>
            <a:ext cx="705730" cy="82178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12660FFF-7645-4E8C-B36A-8A90223A481D}"/>
              </a:ext>
            </a:extLst>
          </p:cNvPr>
          <p:cNvSpPr/>
          <p:nvPr/>
        </p:nvSpPr>
        <p:spPr>
          <a:xfrm>
            <a:off x="1716258" y="696351"/>
            <a:ext cx="436685" cy="54863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E17435AD-668D-4276-8ADD-49F54F314093}"/>
              </a:ext>
            </a:extLst>
          </p:cNvPr>
          <p:cNvSpPr/>
          <p:nvPr/>
        </p:nvSpPr>
        <p:spPr>
          <a:xfrm>
            <a:off x="8961120" y="404446"/>
            <a:ext cx="337625" cy="457200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D5785488-8E6D-401E-91EF-DD2DF9C2EA4B}"/>
              </a:ext>
            </a:extLst>
          </p:cNvPr>
          <p:cNvSpPr/>
          <p:nvPr/>
        </p:nvSpPr>
        <p:spPr>
          <a:xfrm>
            <a:off x="10677378" y="754968"/>
            <a:ext cx="656781" cy="658835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91A534F0-D2D1-4629-8692-A0ACB2568D85}"/>
              </a:ext>
            </a:extLst>
          </p:cNvPr>
          <p:cNvSpPr/>
          <p:nvPr/>
        </p:nvSpPr>
        <p:spPr>
          <a:xfrm>
            <a:off x="9409882" y="1954237"/>
            <a:ext cx="627588" cy="742071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6A70162E-5846-473C-B03B-40CD00EB510C}"/>
              </a:ext>
            </a:extLst>
          </p:cNvPr>
          <p:cNvSpPr/>
          <p:nvPr/>
        </p:nvSpPr>
        <p:spPr>
          <a:xfrm>
            <a:off x="10330227" y="2868930"/>
            <a:ext cx="440257" cy="49236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BE919346-958A-423D-A4D9-9EFFE47C036B}"/>
              </a:ext>
            </a:extLst>
          </p:cNvPr>
          <p:cNvSpPr/>
          <p:nvPr/>
        </p:nvSpPr>
        <p:spPr>
          <a:xfrm>
            <a:off x="9298745" y="3362177"/>
            <a:ext cx="337625" cy="424377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278EA059-47BA-4410-86E9-68C40CD89EF9}"/>
              </a:ext>
            </a:extLst>
          </p:cNvPr>
          <p:cNvSpPr/>
          <p:nvPr/>
        </p:nvSpPr>
        <p:spPr>
          <a:xfrm>
            <a:off x="11334159" y="1814732"/>
            <a:ext cx="299823" cy="362832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4 branches 27">
            <a:extLst>
              <a:ext uri="{FF2B5EF4-FFF2-40B4-BE49-F238E27FC236}">
                <a16:creationId xmlns:a16="http://schemas.microsoft.com/office/drawing/2014/main" id="{5D19A678-6032-4EB0-824D-EEB07A13D3EF}"/>
              </a:ext>
            </a:extLst>
          </p:cNvPr>
          <p:cNvSpPr/>
          <p:nvPr/>
        </p:nvSpPr>
        <p:spPr>
          <a:xfrm>
            <a:off x="11155680" y="4375052"/>
            <a:ext cx="299823" cy="362832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13EF050D-8849-4722-BA4E-343ADFF92975}"/>
              </a:ext>
            </a:extLst>
          </p:cNvPr>
          <p:cNvSpPr/>
          <p:nvPr/>
        </p:nvSpPr>
        <p:spPr>
          <a:xfrm>
            <a:off x="9151791" y="4940103"/>
            <a:ext cx="698348" cy="742071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EF631597-C7CD-4586-93CE-CC499D58C11C}"/>
              </a:ext>
            </a:extLst>
          </p:cNvPr>
          <p:cNvSpPr/>
          <p:nvPr/>
        </p:nvSpPr>
        <p:spPr>
          <a:xfrm>
            <a:off x="10037470" y="1003495"/>
            <a:ext cx="302284" cy="41030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A6DE4E5F-4963-4953-BAC7-FD52ECBFD492}"/>
              </a:ext>
            </a:extLst>
          </p:cNvPr>
          <p:cNvSpPr/>
          <p:nvPr/>
        </p:nvSpPr>
        <p:spPr>
          <a:xfrm>
            <a:off x="10228728" y="4375052"/>
            <a:ext cx="448650" cy="41030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toile : 4 branches 31">
            <a:extLst>
              <a:ext uri="{FF2B5EF4-FFF2-40B4-BE49-F238E27FC236}">
                <a16:creationId xmlns:a16="http://schemas.microsoft.com/office/drawing/2014/main" id="{2BCC75CC-A8AC-46B9-902D-B0CD416F280E}"/>
              </a:ext>
            </a:extLst>
          </p:cNvPr>
          <p:cNvSpPr/>
          <p:nvPr/>
        </p:nvSpPr>
        <p:spPr>
          <a:xfrm>
            <a:off x="11155680" y="5854505"/>
            <a:ext cx="478302" cy="39154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Étoile : 4 branches 32">
            <a:extLst>
              <a:ext uri="{FF2B5EF4-FFF2-40B4-BE49-F238E27FC236}">
                <a16:creationId xmlns:a16="http://schemas.microsoft.com/office/drawing/2014/main" id="{4C0CDD80-CC40-4953-869D-0DAA081450D7}"/>
              </a:ext>
            </a:extLst>
          </p:cNvPr>
          <p:cNvSpPr/>
          <p:nvPr/>
        </p:nvSpPr>
        <p:spPr>
          <a:xfrm>
            <a:off x="10228728" y="5437161"/>
            <a:ext cx="287337" cy="316524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Étoile : 4 branches 33">
            <a:extLst>
              <a:ext uri="{FF2B5EF4-FFF2-40B4-BE49-F238E27FC236}">
                <a16:creationId xmlns:a16="http://schemas.microsoft.com/office/drawing/2014/main" id="{D28EA748-1D62-42FE-8C04-CD08322F9315}"/>
              </a:ext>
            </a:extLst>
          </p:cNvPr>
          <p:cNvSpPr/>
          <p:nvPr/>
        </p:nvSpPr>
        <p:spPr>
          <a:xfrm>
            <a:off x="9298745" y="6246054"/>
            <a:ext cx="337625" cy="391549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toile : 4 branches 34">
            <a:extLst>
              <a:ext uri="{FF2B5EF4-FFF2-40B4-BE49-F238E27FC236}">
                <a16:creationId xmlns:a16="http://schemas.microsoft.com/office/drawing/2014/main" id="{4678A4D1-2FE4-497E-8458-C459F823A466}"/>
              </a:ext>
            </a:extLst>
          </p:cNvPr>
          <p:cNvSpPr/>
          <p:nvPr/>
        </p:nvSpPr>
        <p:spPr>
          <a:xfrm>
            <a:off x="11633982" y="375140"/>
            <a:ext cx="337625" cy="379828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toile : 4 branches 35">
            <a:extLst>
              <a:ext uri="{FF2B5EF4-FFF2-40B4-BE49-F238E27FC236}">
                <a16:creationId xmlns:a16="http://schemas.microsoft.com/office/drawing/2014/main" id="{8D129E76-FE22-4C79-9D6C-584E5924686B}"/>
              </a:ext>
            </a:extLst>
          </p:cNvPr>
          <p:cNvSpPr/>
          <p:nvPr/>
        </p:nvSpPr>
        <p:spPr>
          <a:xfrm>
            <a:off x="11243689" y="3326424"/>
            <a:ext cx="302284" cy="307730"/>
          </a:xfrm>
          <a:prstGeom prst="star4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95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872717"/>
            </a:gs>
            <a:gs pos="33000">
              <a:srgbClr val="270C07"/>
            </a:gs>
            <a:gs pos="94000">
              <a:srgbClr val="ED9187"/>
            </a:gs>
            <a:gs pos="97000">
              <a:srgbClr val="ED9187"/>
            </a:gs>
            <a:gs pos="100000">
              <a:srgbClr val="ED91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7770FBB-0922-4357-8B4C-BFCE24D8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226" y="0"/>
            <a:ext cx="460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4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C0000"/>
            </a:gs>
            <a:gs pos="21000">
              <a:srgbClr val="B4331E"/>
            </a:gs>
            <a:gs pos="79000">
              <a:srgbClr val="F9BE9D"/>
            </a:gs>
            <a:gs pos="68000">
              <a:srgbClr val="ED9187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Paris 75007 Rue Saint-Dominique no 54 towards Tour Eiffel 20160726.jpg  - Wikimedia Commons">
            <a:extLst>
              <a:ext uri="{FF2B5EF4-FFF2-40B4-BE49-F238E27FC236}">
                <a16:creationId xmlns:a16="http://schemas.microsoft.com/office/drawing/2014/main" id="{98AB71BF-1C2C-4BF2-A461-95D450E5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0"/>
            <a:ext cx="4943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06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4C0000"/>
            </a:gs>
            <a:gs pos="62000">
              <a:srgbClr val="B4331E"/>
            </a:gs>
            <a:gs pos="94000">
              <a:srgbClr val="ED9187"/>
            </a:gs>
            <a:gs pos="99000">
              <a:srgbClr val="F8D7D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5B6FE4-0106-4375-83F7-9B7F835C26C3}"/>
              </a:ext>
            </a:extLst>
          </p:cNvPr>
          <p:cNvSpPr txBox="1"/>
          <p:nvPr/>
        </p:nvSpPr>
        <p:spPr>
          <a:xfrm>
            <a:off x="3999917" y="318600"/>
            <a:ext cx="613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« C'est bête mais c'est seulement quand tu es là que j'ai l'impression d'être là où je dois être. »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5A6D33-E70F-4B31-A757-D44A2158CF22}"/>
              </a:ext>
            </a:extLst>
          </p:cNvPr>
          <p:cNvSpPr txBox="1"/>
          <p:nvPr/>
        </p:nvSpPr>
        <p:spPr>
          <a:xfrm>
            <a:off x="5894363" y="1828386"/>
            <a:ext cx="5969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« Hier j’avais seulement de l’amour dans la tête, j’avais l’existence belle, vous me l’avez rendu bête.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448770-0B24-4056-9AF8-37B435222DAA}"/>
              </a:ext>
            </a:extLst>
          </p:cNvPr>
          <p:cNvSpPr txBox="1"/>
          <p:nvPr/>
        </p:nvSpPr>
        <p:spPr>
          <a:xfrm>
            <a:off x="719797" y="3952044"/>
            <a:ext cx="5795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« Je vis de toi comme le poète vit de ses vers. Je vis de toi comme l'alcoolique vit de ses verres.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694FDF-AD27-4041-ABFF-D18120EB3E94}"/>
              </a:ext>
            </a:extLst>
          </p:cNvPr>
          <p:cNvSpPr txBox="1"/>
          <p:nvPr/>
        </p:nvSpPr>
        <p:spPr>
          <a:xfrm>
            <a:off x="6515687" y="4437929"/>
            <a:ext cx="5627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« Elle emmagasine tous ces petits produits de lui dans la grande arrière-boutique de ses rêves dont elle est l'unique vendeuse.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EFDDA8-00B6-4215-BB96-75555FB86694}"/>
              </a:ext>
            </a:extLst>
          </p:cNvPr>
          <p:cNvSpPr txBox="1"/>
          <p:nvPr/>
        </p:nvSpPr>
        <p:spPr>
          <a:xfrm>
            <a:off x="370448" y="885548"/>
            <a:ext cx="4754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« Il faut tout faire.</a:t>
            </a:r>
          </a:p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Il faut tout sacrifier pour.</a:t>
            </a:r>
          </a:p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Il ne faut pas prendre ça à la légère une histoire d'amour. »</a:t>
            </a:r>
          </a:p>
        </p:txBody>
      </p:sp>
    </p:spTree>
    <p:extLst>
      <p:ext uri="{BB962C8B-B14F-4D97-AF65-F5344CB8AC3E}">
        <p14:creationId xmlns:p14="http://schemas.microsoft.com/office/powerpoint/2010/main" val="291195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4C0000"/>
            </a:gs>
            <a:gs pos="62000">
              <a:srgbClr val="B4331E"/>
            </a:gs>
            <a:gs pos="94000">
              <a:srgbClr val="ED9187"/>
            </a:gs>
            <a:gs pos="99000">
              <a:srgbClr val="F8D7D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E604014-4F63-41E6-9F9B-CBBDF5957F09}"/>
              </a:ext>
            </a:extLst>
          </p:cNvPr>
          <p:cNvSpPr txBox="1"/>
          <p:nvPr/>
        </p:nvSpPr>
        <p:spPr>
          <a:xfrm>
            <a:off x="5040924" y="480150"/>
            <a:ext cx="270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Eulalie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0A8E68-68BC-428E-BA63-8058B9BA01E9}"/>
              </a:ext>
            </a:extLst>
          </p:cNvPr>
          <p:cNvSpPr txBox="1"/>
          <p:nvPr/>
        </p:nvSpPr>
        <p:spPr>
          <a:xfrm>
            <a:off x="8590670" y="2250500"/>
            <a:ext cx="3953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Andréane</a:t>
            </a:r>
            <a:endParaRPr lang="fr-F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17B675-9994-46A3-A2DA-EA0FD728D6EC}"/>
              </a:ext>
            </a:extLst>
          </p:cNvPr>
          <p:cNvSpPr txBox="1"/>
          <p:nvPr/>
        </p:nvSpPr>
        <p:spPr>
          <a:xfrm>
            <a:off x="4951827" y="4808190"/>
            <a:ext cx="2288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Berra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D1458E-24EC-4B72-890B-594407F8A18D}"/>
              </a:ext>
            </a:extLst>
          </p:cNvPr>
          <p:cNvSpPr txBox="1"/>
          <p:nvPr/>
        </p:nvSpPr>
        <p:spPr>
          <a:xfrm>
            <a:off x="947223" y="2250500"/>
            <a:ext cx="2869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Alixe</a:t>
            </a:r>
            <a:endParaRPr lang="fr-F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</a:endParaRPr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75FF8D78-A12E-4DD5-B5D9-8FFD55CC75FA}"/>
              </a:ext>
            </a:extLst>
          </p:cNvPr>
          <p:cNvSpPr/>
          <p:nvPr/>
        </p:nvSpPr>
        <p:spPr>
          <a:xfrm>
            <a:off x="8904849" y="759655"/>
            <a:ext cx="211016" cy="365760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5E22866A-E901-40AF-B350-3DBC58CD5B75}"/>
              </a:ext>
            </a:extLst>
          </p:cNvPr>
          <p:cNvSpPr/>
          <p:nvPr/>
        </p:nvSpPr>
        <p:spPr>
          <a:xfrm>
            <a:off x="4152416" y="626012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21F6807A-F060-42B8-B7E5-33A71FF6DA23}"/>
              </a:ext>
            </a:extLst>
          </p:cNvPr>
          <p:cNvSpPr/>
          <p:nvPr/>
        </p:nvSpPr>
        <p:spPr>
          <a:xfrm>
            <a:off x="1721457" y="1916167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5219E4E1-ED3A-4DE4-8C17-5391B138406C}"/>
              </a:ext>
            </a:extLst>
          </p:cNvPr>
          <p:cNvSpPr/>
          <p:nvPr/>
        </p:nvSpPr>
        <p:spPr>
          <a:xfrm>
            <a:off x="6403349" y="1969992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A8DFACCC-6B2F-4888-BFAD-CA558AAF4BD5}"/>
              </a:ext>
            </a:extLst>
          </p:cNvPr>
          <p:cNvSpPr/>
          <p:nvPr/>
        </p:nvSpPr>
        <p:spPr>
          <a:xfrm>
            <a:off x="6674305" y="226719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C02382C1-1259-4F6B-A031-3827F9FDFD9F}"/>
              </a:ext>
            </a:extLst>
          </p:cNvPr>
          <p:cNvSpPr/>
          <p:nvPr/>
        </p:nvSpPr>
        <p:spPr>
          <a:xfrm>
            <a:off x="11244777" y="3686517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EFC49DB4-FFA1-4E21-8AA6-A5DA2E370B77}"/>
              </a:ext>
            </a:extLst>
          </p:cNvPr>
          <p:cNvSpPr/>
          <p:nvPr/>
        </p:nvSpPr>
        <p:spPr>
          <a:xfrm>
            <a:off x="8471094" y="4278142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FCE38848-3BBB-4DD3-8B9B-3D3BB5A1D21E}"/>
              </a:ext>
            </a:extLst>
          </p:cNvPr>
          <p:cNvSpPr/>
          <p:nvPr/>
        </p:nvSpPr>
        <p:spPr>
          <a:xfrm>
            <a:off x="10182664" y="2052155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CFF125F3-716E-43D0-AF0C-145E30B808D6}"/>
              </a:ext>
            </a:extLst>
          </p:cNvPr>
          <p:cNvSpPr/>
          <p:nvPr/>
        </p:nvSpPr>
        <p:spPr>
          <a:xfrm>
            <a:off x="1363649" y="527951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83DAFA3D-9724-4F3A-A762-A04C888887BB}"/>
              </a:ext>
            </a:extLst>
          </p:cNvPr>
          <p:cNvSpPr/>
          <p:nvPr/>
        </p:nvSpPr>
        <p:spPr>
          <a:xfrm>
            <a:off x="4390242" y="2319441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8CD21B99-23FB-4B31-92BB-AF8364736BE1}"/>
              </a:ext>
            </a:extLst>
          </p:cNvPr>
          <p:cNvSpPr/>
          <p:nvPr/>
        </p:nvSpPr>
        <p:spPr>
          <a:xfrm>
            <a:off x="468921" y="3707211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AA4170B9-20DD-4715-AE62-2D7F3BEFA66C}"/>
              </a:ext>
            </a:extLst>
          </p:cNvPr>
          <p:cNvSpPr/>
          <p:nvPr/>
        </p:nvSpPr>
        <p:spPr>
          <a:xfrm>
            <a:off x="3697457" y="3551447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753492DD-88A8-4C86-B086-96383D056808}"/>
              </a:ext>
            </a:extLst>
          </p:cNvPr>
          <p:cNvSpPr/>
          <p:nvPr/>
        </p:nvSpPr>
        <p:spPr>
          <a:xfrm>
            <a:off x="1124498" y="5822904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2CBCAA4C-D203-4D51-9487-97FB31D564AC}"/>
              </a:ext>
            </a:extLst>
          </p:cNvPr>
          <p:cNvSpPr/>
          <p:nvPr/>
        </p:nvSpPr>
        <p:spPr>
          <a:xfrm>
            <a:off x="2382128" y="4492114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F2933BAA-5FAC-4B90-8854-7D9586812DD5}"/>
              </a:ext>
            </a:extLst>
          </p:cNvPr>
          <p:cNvSpPr/>
          <p:nvPr/>
        </p:nvSpPr>
        <p:spPr>
          <a:xfrm>
            <a:off x="6046507" y="3756883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F1552DA9-094C-4AF6-9F3E-6726C90A4BAD}"/>
              </a:ext>
            </a:extLst>
          </p:cNvPr>
          <p:cNvSpPr/>
          <p:nvPr/>
        </p:nvSpPr>
        <p:spPr>
          <a:xfrm>
            <a:off x="10827025" y="4945245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4C588F53-78EE-4E98-9115-FF8C6212018C}"/>
              </a:ext>
            </a:extLst>
          </p:cNvPr>
          <p:cNvSpPr/>
          <p:nvPr/>
        </p:nvSpPr>
        <p:spPr>
          <a:xfrm>
            <a:off x="9699266" y="5689261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8CBA2DD2-44ED-461D-A177-EE4204E9A329}"/>
              </a:ext>
            </a:extLst>
          </p:cNvPr>
          <p:cNvSpPr/>
          <p:nvPr/>
        </p:nvSpPr>
        <p:spPr>
          <a:xfrm>
            <a:off x="4152416" y="5078888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4 branches 25">
            <a:extLst>
              <a:ext uri="{FF2B5EF4-FFF2-40B4-BE49-F238E27FC236}">
                <a16:creationId xmlns:a16="http://schemas.microsoft.com/office/drawing/2014/main" id="{C0216665-6AC2-4491-AF0D-6988FEFFF569}"/>
              </a:ext>
            </a:extLst>
          </p:cNvPr>
          <p:cNvSpPr/>
          <p:nvPr/>
        </p:nvSpPr>
        <p:spPr>
          <a:xfrm>
            <a:off x="5593946" y="6266016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 : 4 branches 26">
            <a:extLst>
              <a:ext uri="{FF2B5EF4-FFF2-40B4-BE49-F238E27FC236}">
                <a16:creationId xmlns:a16="http://schemas.microsoft.com/office/drawing/2014/main" id="{070BD13B-2191-448C-983D-9BE08F1AE1D9}"/>
              </a:ext>
            </a:extLst>
          </p:cNvPr>
          <p:cNvSpPr/>
          <p:nvPr/>
        </p:nvSpPr>
        <p:spPr>
          <a:xfrm>
            <a:off x="7527436" y="3239999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983ADE6A-1CE8-4833-87B2-F5665A069C71}"/>
              </a:ext>
            </a:extLst>
          </p:cNvPr>
          <p:cNvSpPr/>
          <p:nvPr/>
        </p:nvSpPr>
        <p:spPr>
          <a:xfrm>
            <a:off x="8099269" y="5689261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83073D2A-3578-47BE-A43E-1EFF5A4BEFDD}"/>
              </a:ext>
            </a:extLst>
          </p:cNvPr>
          <p:cNvSpPr/>
          <p:nvPr/>
        </p:nvSpPr>
        <p:spPr>
          <a:xfrm>
            <a:off x="6847090" y="5017054"/>
            <a:ext cx="239151" cy="267286"/>
          </a:xfrm>
          <a:prstGeom prst="star4">
            <a:avLst/>
          </a:prstGeom>
          <a:solidFill>
            <a:srgbClr val="E6E6E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4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137</Words>
  <Application>Microsoft Office PowerPoint</Application>
  <PresentationFormat>Grand écran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Kunstler Script</vt:lpstr>
      <vt:lpstr>Palace Script MT</vt:lpstr>
      <vt:lpstr>Thème Office</vt:lpstr>
      <vt:lpstr>Songe à la douceur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Songe à la douceur</dc:title>
  <dc:creator>VSPACE ADMIN SALLE</dc:creator>
  <cp:lastModifiedBy>VSPACE ADMIN SALLE</cp:lastModifiedBy>
  <cp:revision>11</cp:revision>
  <dcterms:created xsi:type="dcterms:W3CDTF">2022-12-01T12:26:53Z</dcterms:created>
  <dcterms:modified xsi:type="dcterms:W3CDTF">2022-12-06T08:13:06Z</dcterms:modified>
</cp:coreProperties>
</file>