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095B-723C-4BCA-8FCA-1E65CDE7180C}" type="datetimeFigureOut">
              <a:rPr lang="fr-FR" smtClean="0"/>
              <a:pPr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D30-FED5-4E8E-8BAF-8C67F9EFA9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095B-723C-4BCA-8FCA-1E65CDE7180C}" type="datetimeFigureOut">
              <a:rPr lang="fr-FR" smtClean="0"/>
              <a:pPr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D30-FED5-4E8E-8BAF-8C67F9EFA9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095B-723C-4BCA-8FCA-1E65CDE7180C}" type="datetimeFigureOut">
              <a:rPr lang="fr-FR" smtClean="0"/>
              <a:pPr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D30-FED5-4E8E-8BAF-8C67F9EFA9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095B-723C-4BCA-8FCA-1E65CDE7180C}" type="datetimeFigureOut">
              <a:rPr lang="fr-FR" smtClean="0"/>
              <a:pPr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D30-FED5-4E8E-8BAF-8C67F9EFA9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095B-723C-4BCA-8FCA-1E65CDE7180C}" type="datetimeFigureOut">
              <a:rPr lang="fr-FR" smtClean="0"/>
              <a:pPr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D30-FED5-4E8E-8BAF-8C67F9EFA9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095B-723C-4BCA-8FCA-1E65CDE7180C}" type="datetimeFigureOut">
              <a:rPr lang="fr-FR" smtClean="0"/>
              <a:pPr/>
              <a:t>04/01/2021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D30-FED5-4E8E-8BAF-8C67F9EFA9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095B-723C-4BCA-8FCA-1E65CDE7180C}" type="datetimeFigureOut">
              <a:rPr lang="fr-FR" smtClean="0"/>
              <a:pPr/>
              <a:t>04/01/2021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D30-FED5-4E8E-8BAF-8C67F9EFA9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095B-723C-4BCA-8FCA-1E65CDE7180C}" type="datetimeFigureOut">
              <a:rPr lang="fr-FR" smtClean="0"/>
              <a:pPr/>
              <a:t>04/01/2021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D30-FED5-4E8E-8BAF-8C67F9EFA9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095B-723C-4BCA-8FCA-1E65CDE7180C}" type="datetimeFigureOut">
              <a:rPr lang="fr-FR" smtClean="0"/>
              <a:pPr/>
              <a:t>04/01/2021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D30-FED5-4E8E-8BAF-8C67F9EFA9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095B-723C-4BCA-8FCA-1E65CDE7180C}" type="datetimeFigureOut">
              <a:rPr lang="fr-FR" smtClean="0"/>
              <a:pPr/>
              <a:t>04/01/2021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D30-FED5-4E8E-8BAF-8C67F9EFA9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095B-723C-4BCA-8FCA-1E65CDE7180C}" type="datetimeFigureOut">
              <a:rPr lang="fr-FR" smtClean="0"/>
              <a:pPr/>
              <a:t>04/01/2021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D30-FED5-4E8E-8BAF-8C67F9EFA9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095B-723C-4BCA-8FCA-1E65CDE7180C}" type="datetimeFigureOut">
              <a:rPr lang="fr-FR" smtClean="0"/>
              <a:pPr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E0D30-FED5-4E8E-8BAF-8C67F9EFA9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une\Desktop\Leuglay\20201218_154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24"/>
            <a:ext cx="4515944" cy="6851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une\Desktop\Leuglay\20201218_154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-39192"/>
            <a:ext cx="4320480" cy="68971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une\Desktop\Leuglay\20201218_154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-1"/>
            <a:ext cx="4536504" cy="68552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une\Desktop\Leuglay\20201218_154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une\Desktop\Leuglay\20201218_154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335" y="548680"/>
            <a:ext cx="9169714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rune\Desktop\Leuglay\20201218_154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3873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une\Desktop\Leuglay\20201218_154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878"/>
            <a:ext cx="9144000" cy="591588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51520" y="645333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Panneaux réalisés par les élèves de Seconde D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</Words>
  <Application>Microsoft Office PowerPoint</Application>
  <PresentationFormat>Affichage à l'écran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brune</dc:creator>
  <cp:lastModifiedBy>1809 ADMIN SALLE</cp:lastModifiedBy>
  <cp:revision>3</cp:revision>
  <dcterms:created xsi:type="dcterms:W3CDTF">2020-12-29T10:50:01Z</dcterms:created>
  <dcterms:modified xsi:type="dcterms:W3CDTF">2021-01-04T09:22:18Z</dcterms:modified>
</cp:coreProperties>
</file>